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0"/>
  </p:notesMasterIdLst>
  <p:sldIdLst>
    <p:sldId id="256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262" r:id="rId50"/>
    <p:sldId id="263" r:id="rId51"/>
    <p:sldId id="264" r:id="rId52"/>
    <p:sldId id="265" r:id="rId53"/>
    <p:sldId id="266" r:id="rId54"/>
    <p:sldId id="267" r:id="rId55"/>
    <p:sldId id="268" r:id="rId56"/>
    <p:sldId id="269" r:id="rId57"/>
    <p:sldId id="271" r:id="rId58"/>
    <p:sldId id="270" r:id="rId59"/>
    <p:sldId id="272" r:id="rId60"/>
    <p:sldId id="273" r:id="rId61"/>
    <p:sldId id="274" r:id="rId62"/>
    <p:sldId id="275" r:id="rId63"/>
    <p:sldId id="276" r:id="rId64"/>
    <p:sldId id="277" r:id="rId65"/>
    <p:sldId id="278" r:id="rId66"/>
    <p:sldId id="279" r:id="rId67"/>
    <p:sldId id="280" r:id="rId68"/>
    <p:sldId id="281" r:id="rId69"/>
    <p:sldId id="289" r:id="rId70"/>
    <p:sldId id="290" r:id="rId71"/>
    <p:sldId id="291" r:id="rId72"/>
    <p:sldId id="292" r:id="rId73"/>
    <p:sldId id="293" r:id="rId74"/>
    <p:sldId id="294" r:id="rId75"/>
    <p:sldId id="295" r:id="rId76"/>
    <p:sldId id="296" r:id="rId77"/>
    <p:sldId id="297" r:id="rId78"/>
    <p:sldId id="283" r:id="rId79"/>
    <p:sldId id="288" r:id="rId80"/>
    <p:sldId id="298" r:id="rId81"/>
    <p:sldId id="299" r:id="rId82"/>
    <p:sldId id="300" r:id="rId83"/>
    <p:sldId id="301" r:id="rId84"/>
    <p:sldId id="284" r:id="rId85"/>
    <p:sldId id="285" r:id="rId86"/>
    <p:sldId id="286" r:id="rId87"/>
    <p:sldId id="287" r:id="rId88"/>
    <p:sldId id="349" r:id="rId89"/>
    <p:sldId id="350" r:id="rId90"/>
    <p:sldId id="351" r:id="rId91"/>
    <p:sldId id="352" r:id="rId92"/>
    <p:sldId id="353" r:id="rId93"/>
    <p:sldId id="354" r:id="rId94"/>
    <p:sldId id="355" r:id="rId95"/>
    <p:sldId id="356" r:id="rId96"/>
    <p:sldId id="357" r:id="rId97"/>
    <p:sldId id="358" r:id="rId98"/>
    <p:sldId id="359" r:id="rId9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931C1-9AF4-4AF0-A801-9C47BB2AC4FB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FA6F3-E95D-4B35-B3F9-383F9C778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FA6F3-E95D-4B35-B3F9-383F9C77835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87F4-08AE-4065-9FF3-03B1745AFDCC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00E0-D74F-4535-960F-2F83E107A9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87F4-08AE-4065-9FF3-03B1745AFDCC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00E0-D74F-4535-960F-2F83E107A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87F4-08AE-4065-9FF3-03B1745AFDCC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00E0-D74F-4535-960F-2F83E107A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87F4-08AE-4065-9FF3-03B1745AFDCC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00E0-D74F-4535-960F-2F83E107A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87F4-08AE-4065-9FF3-03B1745AFDCC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94900E0-D74F-4535-960F-2F83E107A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87F4-08AE-4065-9FF3-03B1745AFDCC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00E0-D74F-4535-960F-2F83E107A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87F4-08AE-4065-9FF3-03B1745AFDCC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00E0-D74F-4535-960F-2F83E107A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87F4-08AE-4065-9FF3-03B1745AFDCC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00E0-D74F-4535-960F-2F83E107A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87F4-08AE-4065-9FF3-03B1745AFDCC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00E0-D74F-4535-960F-2F83E107A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87F4-08AE-4065-9FF3-03B1745AFDCC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00E0-D74F-4535-960F-2F83E107A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87F4-08AE-4065-9FF3-03B1745AFDCC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00E0-D74F-4535-960F-2F83E107A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39C87F4-08AE-4065-9FF3-03B1745AFDCC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94900E0-D74F-4535-960F-2F83E107A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eg"/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eg"/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jpeg"/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eg"/><Relationship Id="rId2" Type="http://schemas.openxmlformats.org/officeDocument/2006/relationships/image" Target="../media/image171.jpeg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jpeg"/><Relationship Id="rId2" Type="http://schemas.openxmlformats.org/officeDocument/2006/relationships/image" Target="../media/image173.jpeg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jpeg"/><Relationship Id="rId2" Type="http://schemas.openxmlformats.org/officeDocument/2006/relationships/image" Target="../media/image175.jpeg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jpeg"/><Relationship Id="rId2" Type="http://schemas.openxmlformats.org/officeDocument/2006/relationships/image" Target="../media/image17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image" Target="../media/image179.jpeg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eg"/><Relationship Id="rId2" Type="http://schemas.openxmlformats.org/officeDocument/2006/relationships/image" Target="../media/image181.jpeg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jpeg"/><Relationship Id="rId2" Type="http://schemas.openxmlformats.org/officeDocument/2006/relationships/image" Target="../media/image183.jpeg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jpeg"/><Relationship Id="rId2" Type="http://schemas.openxmlformats.org/officeDocument/2006/relationships/image" Target="../media/image185.jpeg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jpeg"/><Relationship Id="rId2" Type="http://schemas.openxmlformats.org/officeDocument/2006/relationships/image" Target="../media/image187.jpeg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jpeg"/><Relationship Id="rId2" Type="http://schemas.openxmlformats.org/officeDocument/2006/relationships/image" Target="../media/image189.jpeg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jpeg"/><Relationship Id="rId2" Type="http://schemas.openxmlformats.org/officeDocument/2006/relationships/image" Target="../media/image191.jpeg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jpeg"/><Relationship Id="rId2" Type="http://schemas.openxmlformats.org/officeDocument/2006/relationships/image" Target="../media/image193.jpeg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548680"/>
            <a:ext cx="7247982" cy="1728192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bg2"/>
                </a:solidFill>
              </a:rPr>
              <a:t>Незалежній Україні – 25: </a:t>
            </a: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7376864" cy="1752600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chemeClr val="accent3"/>
                </a:solidFill>
              </a:rPr>
              <a:t>Шлях до незалежності </a:t>
            </a:r>
            <a:endParaRPr lang="en-US" sz="44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В352103/1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В352103/5</a:t>
            </a:r>
            <a:endParaRPr lang="en-US" dirty="0"/>
          </a:p>
        </p:txBody>
      </p:sp>
      <p:pic>
        <p:nvPicPr>
          <p:cNvPr id="7" name="Содержимое 6" descr="img785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5364088" y="2420888"/>
            <a:ext cx="2708122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78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1115616" y="2420888"/>
            <a:ext cx="2683117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r>
              <a:rPr lang="uk-UA" dirty="0" smtClean="0"/>
              <a:t>В351841/1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6096" y="1535112"/>
            <a:ext cx="3250704" cy="750887"/>
          </a:xfrm>
        </p:spPr>
        <p:txBody>
          <a:bodyPr/>
          <a:lstStyle/>
          <a:p>
            <a:r>
              <a:rPr lang="uk-UA" dirty="0" smtClean="0"/>
              <a:t>ВС30835</a:t>
            </a:r>
            <a:endParaRPr lang="en-US" dirty="0"/>
          </a:p>
        </p:txBody>
      </p:sp>
      <p:pic>
        <p:nvPicPr>
          <p:cNvPr id="7" name="Содержимое 6" descr="img78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37400" y="2362200"/>
            <a:ext cx="2479787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79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525078" y="2362200"/>
            <a:ext cx="2281669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АО258171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6096" y="1535112"/>
            <a:ext cx="3250704" cy="750887"/>
          </a:xfrm>
        </p:spPr>
        <p:txBody>
          <a:bodyPr/>
          <a:lstStyle/>
          <a:p>
            <a:r>
              <a:rPr lang="uk-UA" dirty="0" smtClean="0"/>
              <a:t>В337654/1</a:t>
            </a:r>
            <a:endParaRPr lang="en-US" dirty="0"/>
          </a:p>
        </p:txBody>
      </p:sp>
      <p:pic>
        <p:nvPicPr>
          <p:cNvPr id="7" name="Содержимое 6" descr="img795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63208" y="2362200"/>
            <a:ext cx="2828171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000000">
                <a:alpha val="70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  <p:pic>
        <p:nvPicPr>
          <p:cNvPr id="8" name="Содержимое 7" descr="img79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434579" y="2362200"/>
            <a:ext cx="2462667" cy="3763963"/>
          </a:xfrm>
          <a:prstGeom prst="rect">
            <a:avLst/>
          </a:prstGeom>
          <a:ln>
            <a:noFill/>
          </a:ln>
          <a:effectLst>
            <a:outerShdw blurRad="190500" dist="317500" dir="480000" algn="tl" rotWithShape="0">
              <a:srgbClr val="000000">
                <a:alpha val="70000"/>
              </a:srgbClr>
            </a:outerShdw>
          </a:effectLst>
          <a:scene3d>
            <a:camera prst="obliqueTopLeft">
              <a:rot lat="0" lon="0" rev="0"/>
            </a:camera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В342481/4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ВА582102</a:t>
            </a:r>
            <a:endParaRPr lang="en-US" dirty="0"/>
          </a:p>
        </p:txBody>
      </p:sp>
      <p:pic>
        <p:nvPicPr>
          <p:cNvPr id="7" name="Содержимое 6" descr="img79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80872" y="2362200"/>
            <a:ext cx="2792843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000000">
                <a:alpha val="70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  <p:pic>
        <p:nvPicPr>
          <p:cNvPr id="8" name="Содержимое 7" descr="img802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00113" y="2362200"/>
            <a:ext cx="2731598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000000">
                <a:alpha val="70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535112"/>
            <a:ext cx="3165748" cy="750887"/>
          </a:xfrm>
        </p:spPr>
        <p:txBody>
          <a:bodyPr/>
          <a:lstStyle/>
          <a:p>
            <a:r>
              <a:rPr lang="uk-UA" dirty="0" smtClean="0"/>
              <a:t>ВС41883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/>
              <a:t>ВА602411</a:t>
            </a:r>
            <a:endParaRPr lang="en-US" dirty="0"/>
          </a:p>
        </p:txBody>
      </p:sp>
      <p:pic>
        <p:nvPicPr>
          <p:cNvPr id="7" name="Содержимое 6" descr="img803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329167" y="2362200"/>
            <a:ext cx="2296254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000000">
                <a:alpha val="70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  <p:pic>
        <p:nvPicPr>
          <p:cNvPr id="8" name="Содержимое 7" descr="img805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74852" y="2362200"/>
            <a:ext cx="2582121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000000">
                <a:alpha val="70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/>
          <a:lstStyle/>
          <a:p>
            <a:r>
              <a:rPr lang="uk-UA" dirty="0" smtClean="0"/>
              <a:t>ВА795050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ВС59061</a:t>
            </a:r>
            <a:endParaRPr lang="en-US" dirty="0"/>
          </a:p>
        </p:txBody>
      </p:sp>
      <p:pic>
        <p:nvPicPr>
          <p:cNvPr id="7" name="Содержимое 6" descr="img807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20141" y="2362200"/>
            <a:ext cx="2514305" cy="3763963"/>
          </a:xfrm>
          <a:prstGeom prst="rect">
            <a:avLst/>
          </a:prstGeom>
          <a:ln>
            <a:noFill/>
          </a:ln>
          <a:effectLst>
            <a:outerShdw blurRad="292100" dist="317500" algn="tl" rotWithShape="0">
              <a:srgbClr val="333333">
                <a:alpha val="65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  <p:pic>
        <p:nvPicPr>
          <p:cNvPr id="8" name="Содержимое 7" descr="img80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52314" y="2362200"/>
            <a:ext cx="2627196" cy="3763963"/>
          </a:xfrm>
          <a:prstGeom prst="rect">
            <a:avLst/>
          </a:prstGeom>
          <a:ln>
            <a:noFill/>
          </a:ln>
          <a:effectLst>
            <a:outerShdw blurRad="292100" dist="317500" algn="tl" rotWithShape="0">
              <a:srgbClr val="333333">
                <a:alpha val="65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ВА663671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АО259977</a:t>
            </a:r>
            <a:endParaRPr lang="en-US" dirty="0"/>
          </a:p>
        </p:txBody>
      </p:sp>
      <p:pic>
        <p:nvPicPr>
          <p:cNvPr id="7" name="Содержимое 6" descr="img811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39592" y="2362200"/>
            <a:ext cx="2675403" cy="3763963"/>
          </a:xfrm>
          <a:prstGeom prst="rect">
            <a:avLst/>
          </a:prstGeom>
          <a:ln>
            <a:noFill/>
          </a:ln>
          <a:effectLst>
            <a:outerShdw blurRad="292100" dist="317500" algn="tl" rotWithShape="0">
              <a:srgbClr val="333333">
                <a:alpha val="70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  <p:pic>
        <p:nvPicPr>
          <p:cNvPr id="8" name="Содержимое 7" descr="img81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19753" y="2362200"/>
            <a:ext cx="2692318" cy="3763963"/>
          </a:xfrm>
          <a:prstGeom prst="rect">
            <a:avLst/>
          </a:prstGeom>
          <a:ln>
            <a:noFill/>
          </a:ln>
          <a:effectLst>
            <a:outerShdw blurRad="292100" dist="317500" algn="tl" rotWithShape="0">
              <a:srgbClr val="333333">
                <a:alpha val="70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35112"/>
            <a:ext cx="3237756" cy="750887"/>
          </a:xfrm>
        </p:spPr>
        <p:txBody>
          <a:bodyPr/>
          <a:lstStyle/>
          <a:p>
            <a:r>
              <a:rPr lang="uk-UA" dirty="0" smtClean="0"/>
              <a:t>ВА647700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20072" y="1535112"/>
            <a:ext cx="3466728" cy="750887"/>
          </a:xfrm>
        </p:spPr>
        <p:txBody>
          <a:bodyPr/>
          <a:lstStyle/>
          <a:p>
            <a:r>
              <a:rPr lang="uk-UA" dirty="0" smtClean="0"/>
              <a:t>ВА691633</a:t>
            </a:r>
            <a:endParaRPr lang="en-US" dirty="0"/>
          </a:p>
        </p:txBody>
      </p:sp>
      <p:pic>
        <p:nvPicPr>
          <p:cNvPr id="7" name="Содержимое 6" descr="img815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84666" y="2362200"/>
            <a:ext cx="2385256" cy="3763963"/>
          </a:xfrm>
          <a:prstGeom prst="rect">
            <a:avLst/>
          </a:prstGeom>
          <a:ln>
            <a:noFill/>
          </a:ln>
          <a:effectLst>
            <a:outerShdw blurRad="2921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Содержимое 7" descr="img81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20716" y="2362200"/>
            <a:ext cx="2690393" cy="3763963"/>
          </a:xfrm>
          <a:prstGeom prst="rect">
            <a:avLst/>
          </a:prstGeom>
          <a:ln>
            <a:noFill/>
          </a:ln>
          <a:effectLst>
            <a:outerShdw blurRad="2921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535112"/>
            <a:ext cx="3525788" cy="750887"/>
          </a:xfrm>
        </p:spPr>
        <p:txBody>
          <a:bodyPr/>
          <a:lstStyle/>
          <a:p>
            <a:r>
              <a:rPr lang="uk-UA" dirty="0" smtClean="0"/>
              <a:t>ВА637187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/>
              <a:t>ВА786712</a:t>
            </a:r>
            <a:endParaRPr lang="en-US" dirty="0"/>
          </a:p>
        </p:txBody>
      </p:sp>
      <p:pic>
        <p:nvPicPr>
          <p:cNvPr id="7" name="Содержимое 6" descr="img81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52017" y="2362200"/>
            <a:ext cx="2850553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Содержимое 7" descr="img821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87130" y="2362200"/>
            <a:ext cx="2557565" cy="3763963"/>
          </a:xfrm>
          <a:prstGeom prst="rect">
            <a:avLst/>
          </a:prstGeom>
          <a:ln>
            <a:noFill/>
          </a:ln>
          <a:effectLst>
            <a:outerShdw blurRad="190500" dist="317500" algn="bl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/>
          <a:lstStyle/>
          <a:p>
            <a:r>
              <a:rPr lang="uk-UA" dirty="0" smtClean="0"/>
              <a:t>ВА651952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СО29511</a:t>
            </a:r>
            <a:endParaRPr lang="en-US" dirty="0"/>
          </a:p>
        </p:txBody>
      </p:sp>
      <p:pic>
        <p:nvPicPr>
          <p:cNvPr id="7" name="Содержимое 6" descr="img823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97242" y="2362200"/>
            <a:ext cx="2560104" cy="3763963"/>
          </a:xfrm>
          <a:prstGeom prst="rect">
            <a:avLst/>
          </a:prstGeom>
          <a:ln>
            <a:noFill/>
          </a:ln>
          <a:effectLst>
            <a:outerShdw blurRad="190500" dist="317500" algn="l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825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26595" y="2362200"/>
            <a:ext cx="2678635" cy="3763963"/>
          </a:xfrm>
          <a:prstGeom prst="rect">
            <a:avLst/>
          </a:prstGeom>
          <a:ln>
            <a:noFill/>
          </a:ln>
          <a:effectLst>
            <a:outerShdw blurRad="190500" dist="317500" algn="l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СО28384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/>
              <a:t>ВА759789</a:t>
            </a:r>
            <a:endParaRPr lang="en-US" dirty="0"/>
          </a:p>
        </p:txBody>
      </p:sp>
      <p:pic>
        <p:nvPicPr>
          <p:cNvPr id="7" name="Содержимое 6" descr="img753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1127751" y="2362200"/>
            <a:ext cx="269908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000000">
                <a:alpha val="70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  <p:pic>
        <p:nvPicPr>
          <p:cNvPr id="8" name="Содержимое 7" descr="img755.jpg"/>
          <p:cNvPicPr>
            <a:picLocks noGrp="1" noChangeAspect="1"/>
          </p:cNvPicPr>
          <p:nvPr>
            <p:ph sz="quarter" idx="4"/>
          </p:nvPr>
        </p:nvPicPr>
        <p:blipFill>
          <a:blip r:embed="rId4" cstate="screen"/>
          <a:stretch>
            <a:fillRect/>
          </a:stretch>
        </p:blipFill>
        <p:spPr>
          <a:xfrm>
            <a:off x="5399681" y="2362200"/>
            <a:ext cx="2532463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000000">
                <a:alpha val="70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ВА629618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ВА604256</a:t>
            </a:r>
            <a:endParaRPr lang="en-US" dirty="0"/>
          </a:p>
        </p:txBody>
      </p:sp>
      <p:pic>
        <p:nvPicPr>
          <p:cNvPr id="7" name="Содержимое 6" descr="img827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19213" y="2362200"/>
            <a:ext cx="2716161" cy="3763963"/>
          </a:xfrm>
          <a:prstGeom prst="rect">
            <a:avLst/>
          </a:prstGeom>
          <a:ln>
            <a:noFill/>
          </a:ln>
          <a:effectLst>
            <a:outerShdw blurRad="190500" dist="317500" algn="l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82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51742" y="2362200"/>
            <a:ext cx="2628340" cy="3763963"/>
          </a:xfrm>
          <a:prstGeom prst="rect">
            <a:avLst/>
          </a:prstGeom>
          <a:ln>
            <a:noFill/>
          </a:ln>
          <a:effectLst>
            <a:outerShdw blurRad="190500" dist="317500" algn="bl" rotWithShape="0">
              <a:prstClr val="black">
                <a:alpha val="70000"/>
              </a:prstClr>
            </a:outerShdw>
          </a:effectLst>
          <a:scene3d>
            <a:camera prst="perspective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r>
              <a:rPr lang="uk-UA" dirty="0" smtClean="0"/>
              <a:t>В351841/2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20072" y="1535112"/>
            <a:ext cx="3466728" cy="750887"/>
          </a:xfrm>
        </p:spPr>
        <p:txBody>
          <a:bodyPr/>
          <a:lstStyle/>
          <a:p>
            <a:r>
              <a:rPr lang="uk-UA" dirty="0" smtClean="0"/>
              <a:t>В342481/5</a:t>
            </a:r>
            <a:endParaRPr lang="en-US" dirty="0"/>
          </a:p>
        </p:txBody>
      </p:sp>
      <p:pic>
        <p:nvPicPr>
          <p:cNvPr id="7" name="Содержимое 6" descr="img831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01041" y="2362200"/>
            <a:ext cx="2552506" cy="3763963"/>
          </a:xfrm>
          <a:prstGeom prst="rect">
            <a:avLst/>
          </a:prstGeom>
          <a:ln>
            <a:noFill/>
          </a:ln>
          <a:effectLst>
            <a:outerShdw blurRad="190500" dist="317500" algn="bl" rotWithShape="0">
              <a:prstClr val="black">
                <a:alpha val="70000"/>
              </a:prstClr>
            </a:outerShdw>
          </a:effectLst>
          <a:scene3d>
            <a:camera prst="perspectiveFront"/>
            <a:lightRig rig="threePt" dir="t"/>
          </a:scene3d>
          <a:sp3d>
            <a:bevelT/>
          </a:sp3d>
        </p:spPr>
      </p:pic>
      <p:pic>
        <p:nvPicPr>
          <p:cNvPr id="8" name="Содержимое 7" descr="img83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80873" y="2362200"/>
            <a:ext cx="2770078" cy="3763963"/>
          </a:xfrm>
          <a:prstGeom prst="rect">
            <a:avLst/>
          </a:prstGeom>
          <a:ln>
            <a:noFill/>
          </a:ln>
          <a:effectLst>
            <a:outerShdw blurRad="190500" dist="317500" algn="bl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/>
          <a:lstStyle/>
          <a:p>
            <a:r>
              <a:rPr lang="uk-UA" dirty="0" smtClean="0"/>
              <a:t>ВА680181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/>
              <a:t>ВС42327</a:t>
            </a:r>
            <a:endParaRPr lang="en-US" dirty="0"/>
          </a:p>
        </p:txBody>
      </p:sp>
      <p:pic>
        <p:nvPicPr>
          <p:cNvPr id="7" name="Содержимое 6" descr="img835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41506" y="2362200"/>
            <a:ext cx="2471575" cy="3763963"/>
          </a:xfrm>
          <a:prstGeom prst="rect">
            <a:avLst/>
          </a:prstGeom>
          <a:ln>
            <a:noFill/>
          </a:ln>
          <a:effectLst>
            <a:outerShdw blurRad="190500" dist="317500" algn="t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83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81925" y="2362200"/>
            <a:ext cx="2567975" cy="3763963"/>
          </a:xfrm>
          <a:prstGeom prst="rect">
            <a:avLst/>
          </a:prstGeom>
          <a:ln>
            <a:noFill/>
          </a:ln>
          <a:effectLst>
            <a:outerShdw blurRad="190500" dist="317500" algn="t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ВА591480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ВА678138</a:t>
            </a:r>
            <a:endParaRPr lang="en-US" dirty="0"/>
          </a:p>
        </p:txBody>
      </p:sp>
      <p:pic>
        <p:nvPicPr>
          <p:cNvPr id="7" name="Содержимое 6" descr="img840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21554" y="2362200"/>
            <a:ext cx="2711480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841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41152" y="2362200"/>
            <a:ext cx="2649520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ВА716362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r>
              <a:rPr lang="uk-UA" dirty="0" smtClean="0"/>
              <a:t>В351841/3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Содержимое 6" descr="img843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89744" y="2362200"/>
            <a:ext cx="2775099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845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97447" y="2362200"/>
            <a:ext cx="2536931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В342481/7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20072" y="1535112"/>
            <a:ext cx="3466728" cy="750887"/>
          </a:xfrm>
        </p:spPr>
        <p:txBody>
          <a:bodyPr/>
          <a:lstStyle/>
          <a:p>
            <a:r>
              <a:rPr lang="uk-UA" dirty="0" smtClean="0"/>
              <a:t>СО33462</a:t>
            </a:r>
            <a:endParaRPr lang="en-US" dirty="0"/>
          </a:p>
        </p:txBody>
      </p:sp>
      <p:pic>
        <p:nvPicPr>
          <p:cNvPr id="7" name="Содержимое 6" descr="img847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50153" y="2362200"/>
            <a:ext cx="2854281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84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98711" y="2362200"/>
            <a:ext cx="2734402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СО33877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/>
              <a:t>СО27462</a:t>
            </a:r>
            <a:endParaRPr lang="en-US" dirty="0"/>
          </a:p>
        </p:txBody>
      </p:sp>
      <p:pic>
        <p:nvPicPr>
          <p:cNvPr id="7" name="Содержимое 6" descr="img851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43608" y="2348880"/>
            <a:ext cx="2735282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prstClr val="black">
                <a:alpha val="71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85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50406" y="2362200"/>
            <a:ext cx="2631012" cy="3763963"/>
          </a:xfrm>
          <a:prstGeom prst="rect">
            <a:avLst/>
          </a:prstGeom>
          <a:ln>
            <a:noFill/>
          </a:ln>
          <a:effectLst>
            <a:outerShdw blurRad="190500" dist="228600" dir="3300000" algn="tl" rotWithShape="0">
              <a:prstClr val="black">
                <a:alpha val="71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/>
          <a:lstStyle/>
          <a:p>
            <a:r>
              <a:rPr lang="uk-UA" dirty="0" smtClean="0"/>
              <a:t>В353432/1-2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08104" y="1535112"/>
            <a:ext cx="3178696" cy="750887"/>
          </a:xfrm>
        </p:spPr>
        <p:txBody>
          <a:bodyPr/>
          <a:lstStyle/>
          <a:p>
            <a:r>
              <a:rPr lang="uk-UA" dirty="0" smtClean="0"/>
              <a:t>ВС56334</a:t>
            </a:r>
            <a:endParaRPr lang="en-US" dirty="0"/>
          </a:p>
        </p:txBody>
      </p:sp>
      <p:pic>
        <p:nvPicPr>
          <p:cNvPr id="7" name="Содержимое 6" descr="img855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83139" y="2362200"/>
            <a:ext cx="2588310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85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521809" y="2362200"/>
            <a:ext cx="2288207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В350396/1-2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ВА764796</a:t>
            </a:r>
            <a:endParaRPr lang="en-US" dirty="0"/>
          </a:p>
        </p:txBody>
      </p:sp>
      <p:pic>
        <p:nvPicPr>
          <p:cNvPr id="7" name="Содержимое 6" descr="img85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70196" y="2362200"/>
            <a:ext cx="261419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861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55091" y="2362200"/>
            <a:ext cx="2621642" cy="3763963"/>
          </a:xfrm>
          <a:effectLst>
            <a:outerShdw blurRad="190500" dist="3175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/>
          <a:lstStyle/>
          <a:p>
            <a:r>
              <a:rPr lang="uk-UA" dirty="0" smtClean="0"/>
              <a:t>ВА758045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6096" y="1535112"/>
            <a:ext cx="3250704" cy="750887"/>
          </a:xfrm>
        </p:spPr>
        <p:txBody>
          <a:bodyPr/>
          <a:lstStyle/>
          <a:p>
            <a:r>
              <a:rPr lang="uk-UA" dirty="0" smtClean="0"/>
              <a:t>ВА763725</a:t>
            </a:r>
            <a:endParaRPr lang="en-US" dirty="0"/>
          </a:p>
        </p:txBody>
      </p:sp>
      <p:pic>
        <p:nvPicPr>
          <p:cNvPr id="7" name="Содержимое 6" descr="img863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92058" y="2362200"/>
            <a:ext cx="2570472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865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432647" y="2362200"/>
            <a:ext cx="2466530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35112"/>
            <a:ext cx="3237756" cy="750887"/>
          </a:xfrm>
        </p:spPr>
        <p:txBody>
          <a:bodyPr/>
          <a:lstStyle/>
          <a:p>
            <a:r>
              <a:rPr lang="uk-UA" dirty="0" smtClean="0"/>
              <a:t>ВС41837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20072" y="1535112"/>
            <a:ext cx="3466728" cy="750887"/>
          </a:xfrm>
        </p:spPr>
        <p:txBody>
          <a:bodyPr/>
          <a:lstStyle/>
          <a:p>
            <a:r>
              <a:rPr lang="uk-UA" dirty="0" smtClean="0"/>
              <a:t>ВС50019</a:t>
            </a:r>
            <a:endParaRPr lang="en-US" dirty="0"/>
          </a:p>
        </p:txBody>
      </p:sp>
      <p:pic>
        <p:nvPicPr>
          <p:cNvPr id="7" name="Содержимое 6" descr="img757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91946" y="2362200"/>
            <a:ext cx="237069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000000">
                <a:alpha val="70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  <p:pic>
        <p:nvPicPr>
          <p:cNvPr id="8" name="Содержимое 7" descr="img75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87578" y="2362200"/>
            <a:ext cx="2756668" cy="3763963"/>
          </a:xfrm>
          <a:prstGeom prst="rect">
            <a:avLst/>
          </a:prstGeom>
          <a:ln>
            <a:noFill/>
          </a:ln>
          <a:effectLst>
            <a:outerShdw blurRad="190500" dist="317500" algn="ctr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ВА741953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smtClean="0"/>
              <a:t>ВА593465</a:t>
            </a:r>
            <a:endParaRPr lang="en-US" dirty="0"/>
          </a:p>
        </p:txBody>
      </p:sp>
      <p:pic>
        <p:nvPicPr>
          <p:cNvPr id="7" name="Содержимое 6" descr="img867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82743" y="2362200"/>
            <a:ext cx="2789101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86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17437" y="2362200"/>
            <a:ext cx="2696950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ВА784965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ВА567074</a:t>
            </a:r>
            <a:endParaRPr lang="en-US" dirty="0"/>
          </a:p>
        </p:txBody>
      </p:sp>
      <p:pic>
        <p:nvPicPr>
          <p:cNvPr id="7" name="Содержимое 6" descr="img871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13712" y="2362200"/>
            <a:ext cx="2727164" cy="3763963"/>
          </a:xfrm>
          <a:prstGeom prst="rect">
            <a:avLst/>
          </a:prstGeom>
          <a:ln>
            <a:noFill/>
          </a:ln>
          <a:effectLst>
            <a:outerShdw blurRad="317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87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15052" y="2362200"/>
            <a:ext cx="2701721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ва659512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ва679911</a:t>
            </a:r>
            <a:endParaRPr lang="en-US" dirty="0"/>
          </a:p>
        </p:txBody>
      </p:sp>
      <p:pic>
        <p:nvPicPr>
          <p:cNvPr id="7" name="Содержимое 6" descr="img875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31733" y="2362200"/>
            <a:ext cx="2691121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87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12605" y="2362200"/>
            <a:ext cx="270661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В342481/8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ва786519</a:t>
            </a:r>
            <a:endParaRPr lang="en-US" dirty="0"/>
          </a:p>
        </p:txBody>
      </p:sp>
      <p:pic>
        <p:nvPicPr>
          <p:cNvPr id="7" name="Содержимое 6" descr="img87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76388" y="2362200"/>
            <a:ext cx="2801812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881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32011" y="2362200"/>
            <a:ext cx="2667803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/>
          <a:lstStyle/>
          <a:p>
            <a:r>
              <a:rPr lang="uk-UA" dirty="0" smtClean="0"/>
              <a:t>ВА645648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ВА730377</a:t>
            </a:r>
            <a:endParaRPr lang="en-US" dirty="0"/>
          </a:p>
        </p:txBody>
      </p:sp>
      <p:pic>
        <p:nvPicPr>
          <p:cNvPr id="7" name="Содержимое 6" descr="img883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59447" y="2362200"/>
            <a:ext cx="2435694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885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30891" y="2362200"/>
            <a:ext cx="2670042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35112"/>
            <a:ext cx="3237756" cy="750887"/>
          </a:xfrm>
        </p:spPr>
        <p:txBody>
          <a:bodyPr/>
          <a:lstStyle/>
          <a:p>
            <a:r>
              <a:rPr lang="uk-UA" dirty="0" smtClean="0"/>
              <a:t>ВА746524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ВА692349</a:t>
            </a:r>
            <a:endParaRPr lang="en-US" dirty="0"/>
          </a:p>
        </p:txBody>
      </p:sp>
      <p:pic>
        <p:nvPicPr>
          <p:cNvPr id="7" name="Содержимое 6" descr="img887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54042" y="2362200"/>
            <a:ext cx="2446503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88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10605" y="2362200"/>
            <a:ext cx="271061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35112"/>
            <a:ext cx="3237756" cy="750887"/>
          </a:xfrm>
        </p:spPr>
        <p:txBody>
          <a:bodyPr/>
          <a:lstStyle/>
          <a:p>
            <a:r>
              <a:rPr lang="uk-UA" dirty="0" smtClean="0"/>
              <a:t>ВА652566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20072" y="1535112"/>
            <a:ext cx="3466728" cy="750887"/>
          </a:xfrm>
        </p:spPr>
        <p:txBody>
          <a:bodyPr/>
          <a:lstStyle/>
          <a:p>
            <a:r>
              <a:rPr lang="uk-UA" dirty="0" smtClean="0"/>
              <a:t>ВА636979</a:t>
            </a:r>
            <a:endParaRPr lang="en-US" dirty="0"/>
          </a:p>
        </p:txBody>
      </p:sp>
      <p:pic>
        <p:nvPicPr>
          <p:cNvPr id="7" name="Содержимое 6" descr="img891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25180" y="2362200"/>
            <a:ext cx="2504227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89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63749" y="2362200"/>
            <a:ext cx="2804326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ВА636999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ВА588500</a:t>
            </a:r>
            <a:endParaRPr lang="en-US" dirty="0"/>
          </a:p>
        </p:txBody>
      </p:sp>
      <p:pic>
        <p:nvPicPr>
          <p:cNvPr id="7" name="Содержимое 6" descr="img895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11781" y="2362200"/>
            <a:ext cx="273102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89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54023" y="2362200"/>
            <a:ext cx="2623779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ВС52352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20072" y="1535112"/>
            <a:ext cx="3466728" cy="750887"/>
          </a:xfrm>
        </p:spPr>
        <p:txBody>
          <a:bodyPr/>
          <a:lstStyle/>
          <a:p>
            <a:r>
              <a:rPr lang="uk-UA" dirty="0" smtClean="0"/>
              <a:t>ВА575733</a:t>
            </a:r>
            <a:endParaRPr lang="en-US" dirty="0"/>
          </a:p>
        </p:txBody>
      </p:sp>
      <p:pic>
        <p:nvPicPr>
          <p:cNvPr id="7" name="Содержимое 6" descr="img89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37400" y="2362200"/>
            <a:ext cx="2879788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01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68783" y="2362200"/>
            <a:ext cx="2794258" cy="3763963"/>
          </a:xfrm>
          <a:prstGeom prst="rect">
            <a:avLst/>
          </a:prstGeom>
          <a:ln>
            <a:noFill/>
          </a:ln>
          <a:effectLst>
            <a:outerShdw blurRad="2921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535112"/>
            <a:ext cx="3165748" cy="750887"/>
          </a:xfrm>
        </p:spPr>
        <p:txBody>
          <a:bodyPr/>
          <a:lstStyle/>
          <a:p>
            <a:r>
              <a:rPr lang="uk-UA" dirty="0" smtClean="0"/>
              <a:t>ВА567697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ВА657413</a:t>
            </a:r>
            <a:endParaRPr lang="en-US" dirty="0"/>
          </a:p>
        </p:txBody>
      </p:sp>
      <p:pic>
        <p:nvPicPr>
          <p:cNvPr id="7" name="Содержимое 6" descr="img904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352962" y="2362200"/>
            <a:ext cx="2248664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06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21063" y="2362200"/>
            <a:ext cx="2689699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535112"/>
            <a:ext cx="3525788" cy="750887"/>
          </a:xfrm>
        </p:spPr>
        <p:txBody>
          <a:bodyPr/>
          <a:lstStyle/>
          <a:p>
            <a:r>
              <a:rPr lang="uk-UA" dirty="0" smtClean="0"/>
              <a:t>ВС51359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В352929/1-2</a:t>
            </a:r>
            <a:endParaRPr lang="en-US" dirty="0"/>
          </a:p>
        </p:txBody>
      </p:sp>
      <p:pic>
        <p:nvPicPr>
          <p:cNvPr id="7" name="Содержимое 6" descr="img761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39170" y="2362200"/>
            <a:ext cx="2876247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000000">
                <a:alpha val="70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  <p:pic>
        <p:nvPicPr>
          <p:cNvPr id="8" name="Содержимое 7" descr="img76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31559" y="2362200"/>
            <a:ext cx="2668706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000000">
                <a:alpha val="70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ВА664811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ВА730427</a:t>
            </a:r>
            <a:endParaRPr lang="en-US" dirty="0"/>
          </a:p>
        </p:txBody>
      </p:sp>
      <p:pic>
        <p:nvPicPr>
          <p:cNvPr id="7" name="Содержимое 6" descr="img907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17818" y="2362200"/>
            <a:ext cx="2718951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0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19361" y="2362200"/>
            <a:ext cx="2693102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ВА696852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6096" y="1535112"/>
            <a:ext cx="3250704" cy="750887"/>
          </a:xfrm>
        </p:spPr>
        <p:txBody>
          <a:bodyPr/>
          <a:lstStyle/>
          <a:p>
            <a:r>
              <a:rPr lang="uk-UA" dirty="0" smtClean="0"/>
              <a:t>ВС51783</a:t>
            </a:r>
            <a:endParaRPr lang="en-US" dirty="0"/>
          </a:p>
        </p:txBody>
      </p:sp>
      <p:pic>
        <p:nvPicPr>
          <p:cNvPr id="7" name="Содержимое 6" descr="img911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08580" y="2362200"/>
            <a:ext cx="2737428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1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443403" y="2362200"/>
            <a:ext cx="2445019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ВС43158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В346147/1-2</a:t>
            </a:r>
            <a:endParaRPr lang="en-US" dirty="0"/>
          </a:p>
        </p:txBody>
      </p:sp>
      <p:pic>
        <p:nvPicPr>
          <p:cNvPr id="7" name="Содержимое 6" descr="img916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75141" y="2362200"/>
            <a:ext cx="260430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18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72130" y="2362200"/>
            <a:ext cx="2587564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/>
          <a:lstStyle/>
          <a:p>
            <a:r>
              <a:rPr lang="uk-UA" dirty="0" smtClean="0"/>
              <a:t>ВА762549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/>
              <a:t>ВА627883</a:t>
            </a:r>
            <a:endParaRPr lang="en-US" dirty="0"/>
          </a:p>
        </p:txBody>
      </p:sp>
      <p:pic>
        <p:nvPicPr>
          <p:cNvPr id="7" name="Содержимое 6" descr="img920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17286" y="2362200"/>
            <a:ext cx="2520016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24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438167" y="2362200"/>
            <a:ext cx="2455491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535112"/>
            <a:ext cx="3165748" cy="750887"/>
          </a:xfrm>
        </p:spPr>
        <p:txBody>
          <a:bodyPr/>
          <a:lstStyle/>
          <a:p>
            <a:r>
              <a:rPr lang="uk-UA" dirty="0" smtClean="0"/>
              <a:t>ВС47083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6096" y="1535112"/>
            <a:ext cx="3250704" cy="750887"/>
          </a:xfrm>
        </p:spPr>
        <p:txBody>
          <a:bodyPr/>
          <a:lstStyle/>
          <a:p>
            <a:r>
              <a:rPr lang="uk-UA" smtClean="0"/>
              <a:t>ВА685875</a:t>
            </a:r>
            <a:endParaRPr lang="en-US" dirty="0"/>
          </a:p>
        </p:txBody>
      </p:sp>
      <p:pic>
        <p:nvPicPr>
          <p:cNvPr id="7" name="Содержимое 6" descr="img926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333284" y="2362200"/>
            <a:ext cx="2288019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28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451555" y="2362200"/>
            <a:ext cx="242871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/>
          <a:lstStyle/>
          <a:p>
            <a:r>
              <a:rPr lang="uk-UA" dirty="0" smtClean="0"/>
              <a:t>ВА665864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20072" y="1535112"/>
            <a:ext cx="3466728" cy="750887"/>
          </a:xfrm>
        </p:spPr>
        <p:txBody>
          <a:bodyPr/>
          <a:lstStyle/>
          <a:p>
            <a:r>
              <a:rPr lang="uk-UA" dirty="0" smtClean="0"/>
              <a:t>ВА673930</a:t>
            </a:r>
            <a:endParaRPr lang="en-US" dirty="0"/>
          </a:p>
        </p:txBody>
      </p:sp>
      <p:pic>
        <p:nvPicPr>
          <p:cNvPr id="7" name="Содержимое 6" descr="img930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40754" y="2362200"/>
            <a:ext cx="2473079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32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76812" y="2362200"/>
            <a:ext cx="2778200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535112"/>
            <a:ext cx="3525788" cy="750887"/>
          </a:xfrm>
        </p:spPr>
        <p:txBody>
          <a:bodyPr/>
          <a:lstStyle/>
          <a:p>
            <a:r>
              <a:rPr lang="uk-UA" dirty="0" smtClean="0"/>
              <a:t>ВА643918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АО263455</a:t>
            </a:r>
            <a:endParaRPr lang="en-US" dirty="0"/>
          </a:p>
        </p:txBody>
      </p:sp>
      <p:pic>
        <p:nvPicPr>
          <p:cNvPr id="7" name="Содержимое 6" descr="img934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39543" y="2362200"/>
            <a:ext cx="2875502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36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92282" y="2362200"/>
            <a:ext cx="2747260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/>
          <a:lstStyle/>
          <a:p>
            <a:r>
              <a:rPr lang="uk-UA" dirty="0" smtClean="0"/>
              <a:t>ВС47685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r>
              <a:rPr lang="uk-UA" dirty="0" smtClean="0"/>
              <a:t>В351841/4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Содержимое 6" descr="img938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31335" y="2362200"/>
            <a:ext cx="2491917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40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426505" y="2362200"/>
            <a:ext cx="247881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535112"/>
            <a:ext cx="3525788" cy="750887"/>
          </a:xfrm>
        </p:spPr>
        <p:txBody>
          <a:bodyPr/>
          <a:lstStyle/>
          <a:p>
            <a:r>
              <a:rPr lang="uk-UA" dirty="0" smtClean="0"/>
              <a:t>ВС31791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В350797/1-2</a:t>
            </a:r>
            <a:endParaRPr lang="en-US" dirty="0"/>
          </a:p>
        </p:txBody>
      </p:sp>
      <p:pic>
        <p:nvPicPr>
          <p:cNvPr id="7" name="Содержимое 6" descr="img942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993692" y="2362200"/>
            <a:ext cx="2967203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4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97126" y="2362200"/>
            <a:ext cx="2737573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ВС47157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ВС58502</a:t>
            </a:r>
            <a:endParaRPr lang="en-US" dirty="0"/>
          </a:p>
        </p:txBody>
      </p:sp>
      <p:pic>
        <p:nvPicPr>
          <p:cNvPr id="7" name="Содержимое 6" descr="img026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64525" y="2362200"/>
            <a:ext cx="2625537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28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36077" y="2362200"/>
            <a:ext cx="2659671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ВС29080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ВС53892</a:t>
            </a:r>
            <a:endParaRPr lang="en-US" dirty="0"/>
          </a:p>
        </p:txBody>
      </p:sp>
      <p:pic>
        <p:nvPicPr>
          <p:cNvPr id="7" name="Содержимое 6" descr="img765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53426" y="2362200"/>
            <a:ext cx="264773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  <p:pic>
        <p:nvPicPr>
          <p:cNvPr id="8" name="Содержимое 7" descr="img76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29809" y="2362200"/>
            <a:ext cx="2672206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/>
          <a:lstStyle/>
          <a:p>
            <a:r>
              <a:rPr lang="uk-UA" dirty="0" smtClean="0"/>
              <a:t>ВА549920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ВА583297</a:t>
            </a:r>
            <a:endParaRPr lang="en-US" dirty="0"/>
          </a:p>
        </p:txBody>
      </p:sp>
      <p:pic>
        <p:nvPicPr>
          <p:cNvPr id="7" name="Содержимое 6" descr="img031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07285" y="2362200"/>
            <a:ext cx="2540017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3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29608" y="2362200"/>
            <a:ext cx="2672608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r>
              <a:rPr lang="uk-UA" dirty="0" smtClean="0"/>
              <a:t>В351841/5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ВА698058</a:t>
            </a:r>
            <a:endParaRPr lang="en-US" dirty="0"/>
          </a:p>
        </p:txBody>
      </p:sp>
      <p:pic>
        <p:nvPicPr>
          <p:cNvPr id="7" name="Содержимое 6" descr="img035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02075" y="2362200"/>
            <a:ext cx="2550437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3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85792" y="2362200"/>
            <a:ext cx="2760240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ВА683635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20072" y="1535112"/>
            <a:ext cx="3466728" cy="750887"/>
          </a:xfrm>
        </p:spPr>
        <p:txBody>
          <a:bodyPr/>
          <a:lstStyle/>
          <a:p>
            <a:r>
              <a:rPr lang="uk-UA" dirty="0" smtClean="0"/>
              <a:t>В342481/9</a:t>
            </a:r>
            <a:endParaRPr lang="en-US" dirty="0"/>
          </a:p>
        </p:txBody>
      </p:sp>
      <p:pic>
        <p:nvPicPr>
          <p:cNvPr id="7" name="Содержимое 6" descr="img03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38360" y="2362200"/>
            <a:ext cx="2677868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41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56172" y="2362200"/>
            <a:ext cx="2819481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535112"/>
            <a:ext cx="3165748" cy="750887"/>
          </a:xfrm>
        </p:spPr>
        <p:txBody>
          <a:bodyPr/>
          <a:lstStyle/>
          <a:p>
            <a:r>
              <a:rPr lang="uk-UA" dirty="0" smtClean="0"/>
              <a:t>ВС58721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ВА593927</a:t>
            </a:r>
            <a:endParaRPr lang="en-US" dirty="0"/>
          </a:p>
        </p:txBody>
      </p:sp>
      <p:pic>
        <p:nvPicPr>
          <p:cNvPr id="7" name="Содержимое 6" descr="img043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342264" y="2362200"/>
            <a:ext cx="2270059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4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03071" y="2362200"/>
            <a:ext cx="2725683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ВА638368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r>
              <a:rPr lang="uk-UA" dirty="0" smtClean="0"/>
              <a:t>В351841/7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Содержимое 6" descr="img04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62104" y="2362200"/>
            <a:ext cx="2630380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51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400405" y="2362200"/>
            <a:ext cx="253101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/>
          <a:lstStyle/>
          <a:p>
            <a:r>
              <a:rPr lang="uk-UA" dirty="0" smtClean="0"/>
              <a:t>ВА762883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ВС53595</a:t>
            </a:r>
            <a:endParaRPr lang="en-US" dirty="0"/>
          </a:p>
        </p:txBody>
      </p:sp>
      <p:pic>
        <p:nvPicPr>
          <p:cNvPr id="7" name="Содержимое 6" descr="img053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95516" y="2362200"/>
            <a:ext cx="256355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55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40001" y="2362200"/>
            <a:ext cx="2651823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ВС53959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20072" y="1535112"/>
            <a:ext cx="3466728" cy="750887"/>
          </a:xfrm>
        </p:spPr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r>
              <a:rPr lang="uk-UA" dirty="0" smtClean="0"/>
              <a:t>В342481/10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Содержимое 6" descr="img057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24316" y="2362200"/>
            <a:ext cx="2705956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5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27671" y="2362200"/>
            <a:ext cx="2876482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В341062/1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/>
              <a:t>В341062/2</a:t>
            </a:r>
            <a:endParaRPr lang="en-US" dirty="0"/>
          </a:p>
        </p:txBody>
      </p:sp>
      <p:pic>
        <p:nvPicPr>
          <p:cNvPr id="7" name="Содержимое 6" descr="img063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44033" y="2362200"/>
            <a:ext cx="2666522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65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75786" y="2362200"/>
            <a:ext cx="2580252" cy="3763963"/>
          </a:xfrm>
          <a:prstGeom prst="rect">
            <a:avLst/>
          </a:prstGeom>
          <a:ln>
            <a:noFill/>
          </a:ln>
          <a:effectLst>
            <a:outerShdw blurRad="190500" dist="2921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35112"/>
            <a:ext cx="3237756" cy="750887"/>
          </a:xfrm>
        </p:spPr>
        <p:txBody>
          <a:bodyPr/>
          <a:lstStyle/>
          <a:p>
            <a:r>
              <a:rPr lang="uk-UA" dirty="0" smtClean="0"/>
              <a:t>ВА580960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/>
              <a:t>ВА745339</a:t>
            </a:r>
            <a:endParaRPr lang="en-US" dirty="0"/>
          </a:p>
        </p:txBody>
      </p:sp>
      <p:pic>
        <p:nvPicPr>
          <p:cNvPr id="7" name="Содержимое 6" descr="img061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58036" y="2362200"/>
            <a:ext cx="243851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6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409641" y="2362200"/>
            <a:ext cx="2512542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/>
          <a:lstStyle/>
          <a:p>
            <a:r>
              <a:rPr lang="uk-UA" dirty="0" smtClean="0"/>
              <a:t>ВА600811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/>
              <a:t>ВА637178</a:t>
            </a:r>
            <a:endParaRPr lang="en-US" dirty="0"/>
          </a:p>
        </p:txBody>
      </p:sp>
      <p:pic>
        <p:nvPicPr>
          <p:cNvPr id="7" name="Содержимое 6" descr="img071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22401" y="2362200"/>
            <a:ext cx="250978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7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439578" y="2362200"/>
            <a:ext cx="2452668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ВС56579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ВС49907</a:t>
            </a:r>
            <a:endParaRPr lang="en-US" dirty="0"/>
          </a:p>
        </p:txBody>
      </p:sp>
      <p:pic>
        <p:nvPicPr>
          <p:cNvPr id="7" name="Содержимое 6" descr="img76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42279" y="2362200"/>
            <a:ext cx="2670029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000000">
                <a:alpha val="70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  <p:pic>
        <p:nvPicPr>
          <p:cNvPr id="8" name="Содержимое 7" descr="img771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64312" y="2362200"/>
            <a:ext cx="2603200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ВА794803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ВА678657</a:t>
            </a:r>
            <a:endParaRPr lang="en-US" dirty="0"/>
          </a:p>
        </p:txBody>
      </p:sp>
      <p:pic>
        <p:nvPicPr>
          <p:cNvPr id="7" name="Содержимое 6" descr="img075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99744" y="2362200"/>
            <a:ext cx="2755099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7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49952" y="2362200"/>
            <a:ext cx="2631920" cy="3763963"/>
          </a:xfrm>
          <a:effectLst>
            <a:outerShdw blurRad="190500" dist="317500" algn="ctr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ВА725197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СО25145</a:t>
            </a:r>
            <a:endParaRPr lang="en-US" dirty="0"/>
          </a:p>
        </p:txBody>
      </p:sp>
      <p:pic>
        <p:nvPicPr>
          <p:cNvPr id="7" name="Содержимое 6" descr="img07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98736" y="2362200"/>
            <a:ext cx="275711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82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12263" y="2362200"/>
            <a:ext cx="2707299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ВА777295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20072" y="1535112"/>
            <a:ext cx="3466728" cy="750887"/>
          </a:xfrm>
        </p:spPr>
        <p:txBody>
          <a:bodyPr/>
          <a:lstStyle/>
          <a:p>
            <a:r>
              <a:rPr lang="uk-UA" dirty="0" smtClean="0"/>
              <a:t>ВА731468</a:t>
            </a:r>
            <a:endParaRPr lang="en-US" dirty="0"/>
          </a:p>
        </p:txBody>
      </p:sp>
      <p:pic>
        <p:nvPicPr>
          <p:cNvPr id="7" name="Содержимое 6" descr="img084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39906" y="2362200"/>
            <a:ext cx="267477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86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67555" y="2362200"/>
            <a:ext cx="2796714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ВА724091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ВА702778</a:t>
            </a:r>
            <a:endParaRPr lang="en-US" dirty="0"/>
          </a:p>
        </p:txBody>
      </p:sp>
      <p:pic>
        <p:nvPicPr>
          <p:cNvPr id="7" name="Содержимое 6" descr="img088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77196" y="2362200"/>
            <a:ext cx="2600196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90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15477" y="2362200"/>
            <a:ext cx="2700871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/>
          <a:lstStyle/>
          <a:p>
            <a:r>
              <a:rPr lang="uk-UA" dirty="0" smtClean="0"/>
              <a:t>ВА581916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ВА770303</a:t>
            </a:r>
            <a:endParaRPr lang="en-US" dirty="0"/>
          </a:p>
        </p:txBody>
      </p:sp>
      <p:pic>
        <p:nvPicPr>
          <p:cNvPr id="7" name="Содержимое 6" descr="img092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90691" y="2362200"/>
            <a:ext cx="2573206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94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78449" y="2362200"/>
            <a:ext cx="2774927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В349399/1-2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ВА631283</a:t>
            </a:r>
            <a:endParaRPr lang="en-US" dirty="0"/>
          </a:p>
        </p:txBody>
      </p:sp>
      <p:pic>
        <p:nvPicPr>
          <p:cNvPr id="7" name="Содержимое 6" descr="img096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37712" y="2362200"/>
            <a:ext cx="2679164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Содержимое 8" descr="img11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442416" y="2362200"/>
            <a:ext cx="2446992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ВС50981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ВА767737</a:t>
            </a:r>
            <a:endParaRPr lang="en-US" dirty="0"/>
          </a:p>
        </p:txBody>
      </p:sp>
      <p:pic>
        <p:nvPicPr>
          <p:cNvPr id="7" name="Содержимое 6" descr="img100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54514" y="2362200"/>
            <a:ext cx="2645559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102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95374" y="2362200"/>
            <a:ext cx="2741077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35112"/>
            <a:ext cx="3237756" cy="750887"/>
          </a:xfrm>
        </p:spPr>
        <p:txBody>
          <a:bodyPr/>
          <a:lstStyle/>
          <a:p>
            <a:r>
              <a:rPr lang="uk-UA" dirty="0" smtClean="0"/>
              <a:t>ВС41543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20072" y="1535112"/>
            <a:ext cx="3466728" cy="750887"/>
          </a:xfrm>
        </p:spPr>
        <p:txBody>
          <a:bodyPr/>
          <a:lstStyle/>
          <a:p>
            <a:r>
              <a:rPr lang="uk-UA" dirty="0" smtClean="0"/>
              <a:t>ВА761463</a:t>
            </a:r>
            <a:endParaRPr lang="en-US" dirty="0"/>
          </a:p>
        </p:txBody>
      </p:sp>
      <p:pic>
        <p:nvPicPr>
          <p:cNvPr id="7" name="Содержимое 6" descr="img104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41973" y="2362200"/>
            <a:ext cx="2470642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105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73663" y="2362200"/>
            <a:ext cx="2784499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ВА774291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ВА678819</a:t>
            </a:r>
            <a:endParaRPr lang="en-US" dirty="0"/>
          </a:p>
        </p:txBody>
      </p:sp>
      <p:pic>
        <p:nvPicPr>
          <p:cNvPr id="7" name="Содержимое 6" descr="img107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83548" y="2362200"/>
            <a:ext cx="2787492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10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24220" y="2362200"/>
            <a:ext cx="268338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ВА772730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ВА704988</a:t>
            </a:r>
            <a:endParaRPr lang="en-US" dirty="0"/>
          </a:p>
        </p:txBody>
      </p:sp>
      <p:pic>
        <p:nvPicPr>
          <p:cNvPr id="7" name="Содержимое 6" descr="img024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12315" y="2362200"/>
            <a:ext cx="2729958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4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92444" y="2362200"/>
            <a:ext cx="2746937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В346883/1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/>
              <a:t>В346883/6</a:t>
            </a:r>
            <a:endParaRPr lang="en-US" dirty="0"/>
          </a:p>
        </p:txBody>
      </p:sp>
      <p:pic>
        <p:nvPicPr>
          <p:cNvPr id="7" name="Содержимое 6" descr="img773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43047" y="2362200"/>
            <a:ext cx="2668493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  <p:pic>
        <p:nvPicPr>
          <p:cNvPr id="8" name="Содержимое 7" descr="img775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421754" y="2362200"/>
            <a:ext cx="2488316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ВА749606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ВС50050</a:t>
            </a:r>
            <a:endParaRPr lang="en-US" dirty="0"/>
          </a:p>
        </p:txBody>
      </p:sp>
      <p:pic>
        <p:nvPicPr>
          <p:cNvPr id="7" name="Содержимое 6" descr="img951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24075" y="2362200"/>
            <a:ext cx="2706438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5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08669" y="2362200"/>
            <a:ext cx="2714486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r>
              <a:rPr lang="uk-UA" dirty="0" smtClean="0"/>
              <a:t>В351841/6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/>
              <a:t>ВС59100</a:t>
            </a:r>
            <a:endParaRPr lang="en-US" dirty="0"/>
          </a:p>
        </p:txBody>
      </p:sp>
      <p:pic>
        <p:nvPicPr>
          <p:cNvPr id="7" name="Содержимое 6" descr="img955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15989" y="2362200"/>
            <a:ext cx="2522609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5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68898" y="2362200"/>
            <a:ext cx="2594029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В352779/2.1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В355330/1</a:t>
            </a:r>
            <a:endParaRPr lang="en-US" dirty="0"/>
          </a:p>
        </p:txBody>
      </p:sp>
      <p:pic>
        <p:nvPicPr>
          <p:cNvPr id="7" name="Содержимое 6" descr="img95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16714" y="2362200"/>
            <a:ext cx="2721160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61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87892" y="2362200"/>
            <a:ext cx="2756040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ВА728304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/>
              <a:t>СО28983</a:t>
            </a:r>
            <a:endParaRPr lang="en-US" dirty="0"/>
          </a:p>
        </p:txBody>
      </p:sp>
      <p:pic>
        <p:nvPicPr>
          <p:cNvPr id="7" name="Содержимое 6" descr="img963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19478" y="2362200"/>
            <a:ext cx="2715632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65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71174" y="2362200"/>
            <a:ext cx="2589477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ВА641866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/>
              <a:t>ВА580959</a:t>
            </a:r>
            <a:endParaRPr lang="en-US" dirty="0"/>
          </a:p>
        </p:txBody>
      </p:sp>
      <p:pic>
        <p:nvPicPr>
          <p:cNvPr id="7" name="Содержимое 6" descr="img967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27725" y="2362200"/>
            <a:ext cx="2699137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6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424322" y="2362200"/>
            <a:ext cx="2483181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ВА586847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/>
              <a:t>ВА566990</a:t>
            </a:r>
            <a:endParaRPr lang="en-US" dirty="0"/>
          </a:p>
        </p:txBody>
      </p:sp>
      <p:pic>
        <p:nvPicPr>
          <p:cNvPr id="7" name="Содержимое 6" descr="img971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90868" y="2362200"/>
            <a:ext cx="2772851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7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430125" y="2362200"/>
            <a:ext cx="247157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ВС59408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/>
              <a:t>ВА756869</a:t>
            </a:r>
            <a:endParaRPr lang="en-US" dirty="0"/>
          </a:p>
        </p:txBody>
      </p:sp>
      <p:pic>
        <p:nvPicPr>
          <p:cNvPr id="7" name="Содержимое 6" descr="img975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47412" y="2362200"/>
            <a:ext cx="2659763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7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400684" y="2362200"/>
            <a:ext cx="2530457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535112"/>
            <a:ext cx="3165748" cy="750887"/>
          </a:xfrm>
        </p:spPr>
        <p:txBody>
          <a:bodyPr/>
          <a:lstStyle/>
          <a:p>
            <a:r>
              <a:rPr lang="uk-UA" dirty="0" smtClean="0"/>
              <a:t>ВА673517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В355660/2</a:t>
            </a:r>
            <a:endParaRPr lang="en-US" dirty="0"/>
          </a:p>
        </p:txBody>
      </p:sp>
      <p:pic>
        <p:nvPicPr>
          <p:cNvPr id="7" name="Содержимое 6" descr="img97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317949" y="2362200"/>
            <a:ext cx="2318689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81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90135" y="2362200"/>
            <a:ext cx="2751554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/>
          <a:lstStyle/>
          <a:p>
            <a:r>
              <a:rPr lang="uk-UA" dirty="0" smtClean="0"/>
              <a:t>ВС36478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ВА748272</a:t>
            </a:r>
            <a:endParaRPr lang="en-US" dirty="0"/>
          </a:p>
        </p:txBody>
      </p:sp>
      <p:pic>
        <p:nvPicPr>
          <p:cNvPr id="7" name="Содержимое 6" descr="img99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56101" y="2362200"/>
            <a:ext cx="264238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02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98687" y="2362200"/>
            <a:ext cx="2734450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/>
          <a:lstStyle/>
          <a:p>
            <a:r>
              <a:rPr lang="uk-UA" dirty="0" smtClean="0"/>
              <a:t>ВА562311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/>
              <a:t>ВА606887</a:t>
            </a:r>
            <a:endParaRPr lang="en-US" dirty="0"/>
          </a:p>
        </p:txBody>
      </p:sp>
      <p:pic>
        <p:nvPicPr>
          <p:cNvPr id="7" name="Содержимое 6" descr="img020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08677" y="2362200"/>
            <a:ext cx="2537234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22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87960" y="2362200"/>
            <a:ext cx="255590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35112"/>
            <a:ext cx="3237756" cy="750887"/>
          </a:xfrm>
        </p:spPr>
        <p:txBody>
          <a:bodyPr/>
          <a:lstStyle/>
          <a:p>
            <a:r>
              <a:rPr lang="uk-UA" dirty="0" smtClean="0"/>
              <a:t>ВА579873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/>
              <a:t>ВС45528</a:t>
            </a:r>
            <a:endParaRPr lang="en-US" dirty="0"/>
          </a:p>
        </p:txBody>
      </p:sp>
      <p:pic>
        <p:nvPicPr>
          <p:cNvPr id="7" name="Содержимое 6" descr="img777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52636" y="2362200"/>
            <a:ext cx="244931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77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42942" y="2362200"/>
            <a:ext cx="2645941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ВА585201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ВА769102</a:t>
            </a:r>
            <a:endParaRPr lang="en-US" dirty="0"/>
          </a:p>
        </p:txBody>
      </p:sp>
      <p:pic>
        <p:nvPicPr>
          <p:cNvPr id="7" name="Содержимое 6" descr="img983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62362" y="2362200"/>
            <a:ext cx="2829864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85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05444" y="2362200"/>
            <a:ext cx="2720937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ВА640845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r>
              <a:rPr lang="uk-UA" dirty="0" smtClean="0"/>
              <a:t>В351841/8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Содержимое 6" descr="img987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00312" y="2362200"/>
            <a:ext cx="2753964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8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85494" y="2362200"/>
            <a:ext cx="2560837" cy="3763963"/>
          </a:xfrm>
          <a:effectLst>
            <a:outerShdw blurRad="190500" dist="317500" algn="ctr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/>
          <a:lstStyle/>
          <a:p>
            <a:r>
              <a:rPr lang="uk-UA" dirty="0" smtClean="0"/>
              <a:t>В351841/9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ВС36335</a:t>
            </a:r>
            <a:endParaRPr lang="en-US" dirty="0"/>
          </a:p>
        </p:txBody>
      </p:sp>
      <p:pic>
        <p:nvPicPr>
          <p:cNvPr id="7" name="Содержимое 6" descr="img991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24575" y="2362200"/>
            <a:ext cx="2505438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9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09590" y="2362200"/>
            <a:ext cx="271264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r>
              <a:rPr lang="uk-UA" sz="2600" dirty="0" smtClean="0"/>
              <a:t>В352554/1</a:t>
            </a:r>
            <a:endParaRPr lang="en-US" sz="2600" dirty="0" smtClean="0"/>
          </a:p>
          <a:p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В352554/2</a:t>
            </a:r>
            <a:endParaRPr lang="en-US" dirty="0"/>
          </a:p>
        </p:txBody>
      </p:sp>
      <p:pic>
        <p:nvPicPr>
          <p:cNvPr id="7" name="Содержимое 6" descr="img995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42308" y="2362200"/>
            <a:ext cx="2669972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9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06924" y="2362200"/>
            <a:ext cx="2717977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ВА729417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/>
              <a:t>ВА585261</a:t>
            </a:r>
            <a:endParaRPr lang="en-US" dirty="0"/>
          </a:p>
        </p:txBody>
      </p:sp>
      <p:pic>
        <p:nvPicPr>
          <p:cNvPr id="7" name="Содержимое 6" descr="img004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05884" y="2362200"/>
            <a:ext cx="2742820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06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83593" y="2362200"/>
            <a:ext cx="2564639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ВА629775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ВС51925</a:t>
            </a:r>
            <a:endParaRPr lang="en-US" dirty="0"/>
          </a:p>
        </p:txBody>
      </p:sp>
      <p:pic>
        <p:nvPicPr>
          <p:cNvPr id="7" name="Содержимое 6" descr="img008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09960" y="2362200"/>
            <a:ext cx="2734667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10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35030" y="2362200"/>
            <a:ext cx="2661764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r>
              <a:rPr lang="uk-UA" dirty="0" smtClean="0"/>
              <a:t>В351841/10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20072" y="1535112"/>
            <a:ext cx="3466728" cy="750887"/>
          </a:xfrm>
        </p:spPr>
        <p:txBody>
          <a:bodyPr/>
          <a:lstStyle/>
          <a:p>
            <a:r>
              <a:rPr lang="uk-UA" dirty="0" smtClean="0"/>
              <a:t>ВС53879</a:t>
            </a:r>
            <a:endParaRPr lang="en-US" dirty="0"/>
          </a:p>
        </p:txBody>
      </p:sp>
      <p:pic>
        <p:nvPicPr>
          <p:cNvPr id="7" name="Содержимое 6" descr="img012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12403" y="2362200"/>
            <a:ext cx="2529781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14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87727" y="2362200"/>
            <a:ext cx="2756371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ВА738449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ВА769515</a:t>
            </a:r>
            <a:endParaRPr lang="en-US" dirty="0"/>
          </a:p>
        </p:txBody>
      </p:sp>
      <p:pic>
        <p:nvPicPr>
          <p:cNvPr id="7" name="Содержимое 6" descr="img016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50481" y="2362200"/>
            <a:ext cx="2653626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18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97126" y="2362200"/>
            <a:ext cx="2737573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ВА745518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6096" y="1535112"/>
            <a:ext cx="3250704" cy="750887"/>
          </a:xfrm>
        </p:spPr>
        <p:txBody>
          <a:bodyPr/>
          <a:lstStyle/>
          <a:p>
            <a:r>
              <a:rPr lang="uk-UA" dirty="0" smtClean="0"/>
              <a:t>ВА568127</a:t>
            </a:r>
            <a:endParaRPr lang="en-US" dirty="0"/>
          </a:p>
        </p:txBody>
      </p:sp>
      <p:pic>
        <p:nvPicPr>
          <p:cNvPr id="7" name="Содержимое 6" descr="img115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92693" y="2362200"/>
            <a:ext cx="2769201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11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434232" y="2362200"/>
            <a:ext cx="2463361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ВС50295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В355835/1-2</a:t>
            </a:r>
            <a:endParaRPr lang="en-US" dirty="0"/>
          </a:p>
        </p:txBody>
      </p:sp>
      <p:pic>
        <p:nvPicPr>
          <p:cNvPr id="7" name="Содержимое 6" descr="img11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31241" y="2362200"/>
            <a:ext cx="2692106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121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35205" y="2362200"/>
            <a:ext cx="266141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ВС51922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6096" y="1535112"/>
            <a:ext cx="3250704" cy="750887"/>
          </a:xfrm>
        </p:spPr>
        <p:txBody>
          <a:bodyPr/>
          <a:lstStyle/>
          <a:p>
            <a:r>
              <a:rPr lang="uk-UA" dirty="0" smtClean="0"/>
              <a:t>ВС50831</a:t>
            </a:r>
            <a:endParaRPr lang="en-US" dirty="0"/>
          </a:p>
        </p:txBody>
      </p:sp>
      <p:pic>
        <p:nvPicPr>
          <p:cNvPr id="7" name="Содержимое 6" descr="img781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07421" y="2362200"/>
            <a:ext cx="2739746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78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448409" y="2362200"/>
            <a:ext cx="2435007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35112"/>
            <a:ext cx="3237756" cy="750887"/>
          </a:xfrm>
        </p:spPr>
        <p:txBody>
          <a:bodyPr/>
          <a:lstStyle/>
          <a:p>
            <a:r>
              <a:rPr lang="uk-UA" dirty="0" smtClean="0"/>
              <a:t>ВА557281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ВА564839</a:t>
            </a:r>
            <a:endParaRPr lang="en-US" dirty="0"/>
          </a:p>
        </p:txBody>
      </p:sp>
      <p:pic>
        <p:nvPicPr>
          <p:cNvPr id="7" name="Содержимое 6" descr="img123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93731" y="2362200"/>
            <a:ext cx="236712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125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04596" y="2362200"/>
            <a:ext cx="2722632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35112"/>
            <a:ext cx="3237756" cy="750887"/>
          </a:xfrm>
        </p:spPr>
        <p:txBody>
          <a:bodyPr/>
          <a:lstStyle/>
          <a:p>
            <a:r>
              <a:rPr lang="uk-UA" dirty="0" smtClean="0"/>
              <a:t>ВА654035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6096" y="1535112"/>
            <a:ext cx="3250704" cy="750887"/>
          </a:xfrm>
        </p:spPr>
        <p:txBody>
          <a:bodyPr/>
          <a:lstStyle/>
          <a:p>
            <a:r>
              <a:rPr lang="uk-UA" dirty="0" smtClean="0"/>
              <a:t>ВА757839</a:t>
            </a:r>
            <a:endParaRPr lang="en-US" dirty="0"/>
          </a:p>
        </p:txBody>
      </p:sp>
      <p:pic>
        <p:nvPicPr>
          <p:cNvPr id="7" name="Содержимое 6" descr="img127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94534" y="2362200"/>
            <a:ext cx="2365519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12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431669" y="2362200"/>
            <a:ext cx="2468487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ВА770774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6096" y="1535112"/>
            <a:ext cx="3250704" cy="750887"/>
          </a:xfrm>
        </p:spPr>
        <p:txBody>
          <a:bodyPr/>
          <a:lstStyle/>
          <a:p>
            <a:r>
              <a:rPr lang="uk-UA" dirty="0" smtClean="0"/>
              <a:t>ВА556927</a:t>
            </a:r>
            <a:endParaRPr lang="en-US" dirty="0"/>
          </a:p>
        </p:txBody>
      </p:sp>
      <p:pic>
        <p:nvPicPr>
          <p:cNvPr id="7" name="Содержимое 6" descr="img131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93861" y="2362200"/>
            <a:ext cx="276686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13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439215" y="2362200"/>
            <a:ext cx="245339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СО11052/1-3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20072" y="1535112"/>
            <a:ext cx="3466728" cy="750887"/>
          </a:xfrm>
        </p:spPr>
        <p:txBody>
          <a:bodyPr/>
          <a:lstStyle/>
          <a:p>
            <a:r>
              <a:rPr lang="uk-UA" dirty="0" smtClean="0"/>
              <a:t>ВА746384</a:t>
            </a:r>
            <a:endParaRPr lang="en-US" dirty="0"/>
          </a:p>
        </p:txBody>
      </p:sp>
      <p:pic>
        <p:nvPicPr>
          <p:cNvPr id="7" name="Содержимое 6" descr="img135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91916" y="2362200"/>
            <a:ext cx="277075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13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80749" y="2362200"/>
            <a:ext cx="2770327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ВА744711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48064" y="1535112"/>
            <a:ext cx="3538736" cy="750887"/>
          </a:xfrm>
        </p:spPr>
        <p:txBody>
          <a:bodyPr/>
          <a:lstStyle/>
          <a:p>
            <a:r>
              <a:rPr lang="uk-UA" dirty="0" smtClean="0"/>
              <a:t>ВС50755</a:t>
            </a:r>
            <a:endParaRPr lang="en-US" dirty="0"/>
          </a:p>
        </p:txBody>
      </p:sp>
      <p:pic>
        <p:nvPicPr>
          <p:cNvPr id="7" name="Содержимое 6" descr="img13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86605" y="2362200"/>
            <a:ext cx="2781377" cy="3763963"/>
          </a:xfrm>
          <a:effectLst>
            <a:outerShdw blurRad="190500" dist="3175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14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08716" y="2362200"/>
            <a:ext cx="2914393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С11275/1-2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ВА747943</a:t>
            </a:r>
            <a:endParaRPr lang="en-US" dirty="0"/>
          </a:p>
        </p:txBody>
      </p:sp>
      <p:pic>
        <p:nvPicPr>
          <p:cNvPr id="7" name="Содержимое 6" descr="img145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95377" y="2362200"/>
            <a:ext cx="2763834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14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81678" y="2362200"/>
            <a:ext cx="2768469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535112"/>
            <a:ext cx="3165748" cy="750887"/>
          </a:xfrm>
        </p:spPr>
        <p:txBody>
          <a:bodyPr/>
          <a:lstStyle/>
          <a:p>
            <a:r>
              <a:rPr lang="uk-UA" dirty="0" smtClean="0"/>
              <a:t>ВА758002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ВА734632</a:t>
            </a:r>
            <a:endParaRPr lang="en-US" dirty="0"/>
          </a:p>
        </p:txBody>
      </p:sp>
      <p:pic>
        <p:nvPicPr>
          <p:cNvPr id="7" name="Содержимое 6" descr="img14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340596" y="2362200"/>
            <a:ext cx="227339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152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86592" y="2362200"/>
            <a:ext cx="2758641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35112"/>
            <a:ext cx="3237756" cy="750887"/>
          </a:xfrm>
        </p:spPr>
        <p:txBody>
          <a:bodyPr/>
          <a:lstStyle/>
          <a:p>
            <a:r>
              <a:rPr lang="uk-UA" dirty="0" smtClean="0"/>
              <a:t>ВА746426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/>
              <a:t>В345515/1-2</a:t>
            </a:r>
            <a:endParaRPr lang="en-US" dirty="0"/>
          </a:p>
        </p:txBody>
      </p:sp>
      <p:pic>
        <p:nvPicPr>
          <p:cNvPr id="7" name="Содержимое 6" descr="img154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61644" y="2362200"/>
            <a:ext cx="2431299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156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69918" y="2362200"/>
            <a:ext cx="2591988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229600" cy="42484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661248"/>
            <a:ext cx="8496944" cy="1008112"/>
          </a:xfrm>
        </p:spPr>
        <p:txBody>
          <a:bodyPr>
            <a:normAutofit fontScale="62500" lnSpcReduction="20000"/>
          </a:bodyPr>
          <a:lstStyle/>
          <a:p>
            <a:pPr algn="r">
              <a:lnSpc>
                <a:spcPct val="80000"/>
              </a:lnSpc>
              <a:defRPr/>
            </a:pPr>
            <a:endParaRPr lang="uk-UA" sz="2500" b="1" i="1" dirty="0" smtClean="0">
              <a:latin typeface="Arial" charset="0"/>
              <a:cs typeface="Arial" charset="0"/>
            </a:endParaRPr>
          </a:p>
          <a:p>
            <a:pPr algn="r">
              <a:lnSpc>
                <a:spcPct val="80000"/>
              </a:lnSpc>
              <a:defRPr/>
            </a:pPr>
            <a:r>
              <a:rPr lang="uk-UA" sz="2500" b="1" i="1" dirty="0" smtClean="0">
                <a:latin typeface="Arial" charset="0"/>
                <a:cs typeface="Arial" charset="0"/>
              </a:rPr>
              <a:t>Національна бібліотека України ім. В. І. Вернадського.</a:t>
            </a:r>
          </a:p>
          <a:p>
            <a:pPr algn="r">
              <a:lnSpc>
                <a:spcPct val="80000"/>
              </a:lnSpc>
              <a:defRPr/>
            </a:pPr>
            <a:r>
              <a:rPr lang="uk-UA" sz="2500" b="1" i="1" dirty="0" smtClean="0">
                <a:latin typeface="Arial" charset="0"/>
                <a:cs typeface="Arial" charset="0"/>
              </a:rPr>
              <a:t> Відділ комплексних наукових та науково-інформаційних проектів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500" i="1" dirty="0" smtClean="0">
                <a:latin typeface="Arial" charset="0"/>
                <a:cs typeface="Arial" charset="0"/>
              </a:rPr>
              <a:t>                                                                                                                                      </a:t>
            </a:r>
          </a:p>
          <a:p>
            <a:pPr algn="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500" i="1" dirty="0" err="1" smtClean="0">
                <a:latin typeface="Arial" charset="0"/>
                <a:cs typeface="Arial" charset="0"/>
              </a:rPr>
              <a:t>Всі</a:t>
            </a:r>
            <a:r>
              <a:rPr lang="ru-RU" sz="2500" i="1" dirty="0" smtClean="0">
                <a:latin typeface="Arial" charset="0"/>
                <a:cs typeface="Arial" charset="0"/>
              </a:rPr>
              <a:t> права </a:t>
            </a:r>
            <a:r>
              <a:rPr lang="ru-RU" sz="2500" i="1" dirty="0" err="1" smtClean="0">
                <a:latin typeface="Arial" charset="0"/>
                <a:cs typeface="Arial" charset="0"/>
              </a:rPr>
              <a:t>захищені</a:t>
            </a:r>
            <a:r>
              <a:rPr lang="ru-RU" sz="2500" i="1" dirty="0" smtClean="0">
                <a:latin typeface="Arial" charset="0"/>
                <a:cs typeface="Arial" charset="0"/>
              </a:rPr>
              <a:t> ©  ВКННІП НБУВ зав.сект. </a:t>
            </a:r>
            <a:r>
              <a:rPr lang="ru-RU" sz="2500" i="1" dirty="0" err="1" smtClean="0">
                <a:latin typeface="Arial" charset="0"/>
                <a:cs typeface="Arial" charset="0"/>
              </a:rPr>
              <a:t>І.А.Прокошина</a:t>
            </a:r>
            <a:r>
              <a:rPr lang="ru-RU" sz="2500" i="1" dirty="0" smtClean="0">
                <a:latin typeface="Arial" charset="0"/>
                <a:cs typeface="Arial" charset="0"/>
              </a:rPr>
              <a:t>, С.В.Цветкова</a:t>
            </a:r>
            <a:endParaRPr lang="uk-UA" sz="2500" b="1" i="1" dirty="0" smtClean="0">
              <a:latin typeface="Arial" charset="0"/>
              <a:cs typeface="Arial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8">
      <a:dk1>
        <a:srgbClr val="4F81BD"/>
      </a:dk1>
      <a:lt1>
        <a:srgbClr val="FFFF00"/>
      </a:lt1>
      <a:dk2>
        <a:srgbClr val="1F497D"/>
      </a:dk2>
      <a:lt2>
        <a:srgbClr val="FFFF00"/>
      </a:lt2>
      <a:accent1>
        <a:srgbClr val="4F81BD"/>
      </a:accent1>
      <a:accent2>
        <a:srgbClr val="FFFF00"/>
      </a:accent2>
      <a:accent3>
        <a:srgbClr val="1F497D"/>
      </a:accent3>
      <a:accent4>
        <a:srgbClr val="0000BF"/>
      </a:accent4>
      <a:accent5>
        <a:srgbClr val="4BACC6"/>
      </a:accent5>
      <a:accent6>
        <a:srgbClr val="FFC000"/>
      </a:accent6>
      <a:hlink>
        <a:srgbClr val="FFC000"/>
      </a:hlink>
      <a:folHlink>
        <a:srgbClr val="1F497D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48490</TotalTime>
  <Words>231</Words>
  <Application>Microsoft Office PowerPoint</Application>
  <PresentationFormat>Экран (4:3)</PresentationFormat>
  <Paragraphs>211</Paragraphs>
  <Slides>98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98</vt:i4>
      </vt:variant>
    </vt:vector>
  </HeadingPairs>
  <TitlesOfParts>
    <vt:vector size="99" baseType="lpstr">
      <vt:lpstr>Апекс</vt:lpstr>
      <vt:lpstr>Незалежній Україні – 25: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Prokoshina</dc:creator>
  <cp:lastModifiedBy>Prokoshina</cp:lastModifiedBy>
  <cp:revision>366</cp:revision>
  <dcterms:created xsi:type="dcterms:W3CDTF">2016-06-07T06:49:39Z</dcterms:created>
  <dcterms:modified xsi:type="dcterms:W3CDTF">2016-08-06T10:56:33Z</dcterms:modified>
</cp:coreProperties>
</file>